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3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68DEC6-561E-854C-87A2-A47A0BF04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6541264-2810-2840-8F3B-84E12DD25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5C41C7-AB62-CD41-A8FD-1E6B079C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787168-F53D-C243-9F41-C46FC2ED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E62F8B-9F57-7846-A021-9952F243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132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42C278-72BB-534E-A293-3EE81318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CB10FDC-545D-9348-9E43-430AB50F1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C1AD3E-C5AC-6346-B0F2-D46388B4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033C2FD-2F32-8E48-B8D5-D2321EBB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1D7661-BD05-EE4B-B187-445CC6E8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80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DE0BABB-9592-4A48-AE50-96286C323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D257232-D5DD-3B4B-9677-A2BAA0304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FC93AF-F2CF-6041-8207-1C5A6D08F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0A84182-DC8A-4A4E-ABE2-1CE04898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0A0AFB-5E5C-9845-BC09-6DD0C2A0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41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4D6FA4-35DA-9F42-BAE5-597B36DF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83EF96-8934-0240-A21E-6322CF9B2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9E6141-4132-9346-BAF8-093FF8E33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C42E97-1AEA-E343-99DB-185872E9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6D787F-524A-DB41-A1AA-18A4FE6A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31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A7F572-5641-384C-AB3A-B665A707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C21E7D-A3BA-2B4A-927C-B2C50B85A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9A9497-1E15-584C-A2E7-B819475E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0BE960-DE5A-6F4E-9F2E-FF283C9C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A0C817-58EB-524B-8F58-98CD7D08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90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758FE0-965B-134E-8CE6-EA312EBB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1F9542-952E-4F4D-8EAA-B5BA75052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C60FF53-EF81-9F47-AA24-4EE11EB54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25AAF56-0ED0-B14D-8F38-DB61EBCFE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63D87BE-59E4-0648-B753-56AD138FC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2A2D10B-2043-6E4B-B99B-DB6D8822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10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382D2-9BC2-904E-BDC0-CA833FA33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C6F4F81-371A-1D47-9863-50999868B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4CB99F-FD04-8B4F-BF77-462A877E4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6778222-B7DB-E94C-B691-C5959F33A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1D98B6C-B51A-0B4D-840F-31647C179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4E866FD-121C-4041-9AD8-DB3CF9407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44DDEB8-09D4-4D43-932F-E79F9633E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12D3DE3-13EC-164C-B31D-A1A7D223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22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F16A4D-0992-EF45-B61A-1D157E11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3212954-B22B-9040-B4E6-7098887B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0E6BC0-4EE3-E34B-A77F-7B63E836F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9E6B1A2-29A0-134C-9D77-4DC525B4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60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B1B763D-FEBC-B34B-A546-FB4E416AB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686CE9E-648B-C042-8B2D-F0952EAC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5E147B2-5D62-184E-85C4-CFDA0388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552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6CD118-AF39-584A-A027-9A727D0A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853E7F-07AD-DA4D-AAC5-92750F480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EEC9649-6B58-D649-9BF2-2BDF0E512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E9B3EE-84F1-7A4B-AF02-C98CC4DA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B6F9B1F-9ECA-F649-B7DF-E61BADAE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4A733F-7BE2-8045-860B-280754EE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3644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7A9BA-3298-EB49-912E-8705B547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C3355E0-143D-1D49-BD20-FBB85596E3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0B7FB8C-3289-1F47-B95F-9109E4CE2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B1548A0-EBBB-A943-96D5-D31E0466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D9E0F8-0AF2-FC47-9D4F-951FBEA1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2C63E9C-2141-B245-9A79-E0DCF314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54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76E4D44-524A-AF4C-A6F3-B8774826E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1BFC48-2376-CA4A-80D4-9E5ED55B9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9AEEB9-A437-BD4B-8334-14EDE42C4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333B7-C954-1B42-8E34-D26559A89623}" type="datetimeFigureOut">
              <a:rPr kumimoji="1" lang="ja-JP" altLang="en-US" smtClean="0"/>
              <a:t>2021/11/6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B555E-214A-EB44-B2A4-18D2A4B60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1DB44E-DE71-F047-A742-5DFA24AF5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60893-67AE-F34E-B542-14C0E7600F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0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jpe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草の上に立っている男性&#10;&#10;中程度の精度で自動的に生成された説明">
            <a:extLst>
              <a:ext uri="{FF2B5EF4-FFF2-40B4-BE49-F238E27FC236}">
                <a16:creationId xmlns:a16="http://schemas.microsoft.com/office/drawing/2014/main" id="{1575C6D7-0DAA-0346-B4D9-D7C2F2138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942" y="228600"/>
            <a:ext cx="12192000" cy="1714500"/>
          </a:xfrm>
          <a:prstGeom prst="rect">
            <a:avLst/>
          </a:prstGeom>
        </p:spPr>
      </p:pic>
      <p:pic>
        <p:nvPicPr>
          <p:cNvPr id="7" name="図 6" descr="スーツを着た少年&#10;&#10;自動的に生成された説明">
            <a:extLst>
              <a:ext uri="{FF2B5EF4-FFF2-40B4-BE49-F238E27FC236}">
                <a16:creationId xmlns:a16="http://schemas.microsoft.com/office/drawing/2014/main" id="{0882D8D9-11F5-9949-BDDC-FB9A63551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356" y="3394213"/>
            <a:ext cx="1771650" cy="1720447"/>
          </a:xfrm>
          <a:prstGeom prst="rect">
            <a:avLst/>
          </a:prstGeom>
        </p:spPr>
      </p:pic>
      <p:pic>
        <p:nvPicPr>
          <p:cNvPr id="15" name="図 14" descr="白いシャツを着ている女性&#10;&#10;自動的に生成された説明">
            <a:extLst>
              <a:ext uri="{FF2B5EF4-FFF2-40B4-BE49-F238E27FC236}">
                <a16:creationId xmlns:a16="http://schemas.microsoft.com/office/drawing/2014/main" id="{A7D09577-08C1-AB47-88B3-CECD2D0D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" y="3414800"/>
            <a:ext cx="1880419" cy="1714500"/>
          </a:xfrm>
          <a:prstGeom prst="rect">
            <a:avLst/>
          </a:prstGeom>
        </p:spPr>
      </p:pic>
      <p:pic>
        <p:nvPicPr>
          <p:cNvPr id="17" name="図 16" descr="白いシャツを着ている男性&#10;&#10;自動的に生成された説明">
            <a:extLst>
              <a:ext uri="{FF2B5EF4-FFF2-40B4-BE49-F238E27FC236}">
                <a16:creationId xmlns:a16="http://schemas.microsoft.com/office/drawing/2014/main" id="{DE612FDF-3564-7247-AAFD-8ACBC5227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769" y="3414624"/>
            <a:ext cx="1963882" cy="1714500"/>
          </a:xfrm>
          <a:prstGeom prst="rect">
            <a:avLst/>
          </a:prstGeom>
        </p:spPr>
      </p:pic>
      <p:pic>
        <p:nvPicPr>
          <p:cNvPr id="13" name="図 12" descr="紫のシャツを着た女性&#10;&#10;自動的に生成された説明">
            <a:extLst>
              <a:ext uri="{FF2B5EF4-FFF2-40B4-BE49-F238E27FC236}">
                <a16:creationId xmlns:a16="http://schemas.microsoft.com/office/drawing/2014/main" id="{0E8AF706-D77C-6349-9C50-6A1E8315D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6328" y="3408501"/>
            <a:ext cx="1797460" cy="1714500"/>
          </a:xfrm>
          <a:prstGeom prst="rect">
            <a:avLst/>
          </a:prstGeom>
        </p:spPr>
      </p:pic>
      <p:pic>
        <p:nvPicPr>
          <p:cNvPr id="19" name="図 18" descr="電話をしている男性&#10;&#10;自動的に生成された説明">
            <a:extLst>
              <a:ext uri="{FF2B5EF4-FFF2-40B4-BE49-F238E27FC236}">
                <a16:creationId xmlns:a16="http://schemas.microsoft.com/office/drawing/2014/main" id="{D7FCCB11-124F-E947-8A65-D32447D9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4127" y="3429088"/>
            <a:ext cx="1831263" cy="1700124"/>
          </a:xfrm>
          <a:prstGeom prst="rect">
            <a:avLst/>
          </a:prstGeom>
        </p:spPr>
      </p:pic>
      <p:pic>
        <p:nvPicPr>
          <p:cNvPr id="21" name="図 20" descr="テーブルに並んだ人々&#10;&#10;自動的に生成された説明">
            <a:extLst>
              <a:ext uri="{FF2B5EF4-FFF2-40B4-BE49-F238E27FC236}">
                <a16:creationId xmlns:a16="http://schemas.microsoft.com/office/drawing/2014/main" id="{C1993B75-95C6-FD48-AAB9-B71B9FAA17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512" t="16050" r="35038" b="47670"/>
          <a:stretch/>
        </p:blipFill>
        <p:spPr>
          <a:xfrm>
            <a:off x="10511005" y="3400248"/>
            <a:ext cx="1661763" cy="1714500"/>
          </a:xfrm>
          <a:prstGeom prst="rect">
            <a:avLst/>
          </a:prstGeom>
        </p:spPr>
      </p:pic>
      <p:pic>
        <p:nvPicPr>
          <p:cNvPr id="24" name="図 23" descr="ポーズをとる男女のグループ&#10;&#10;自動的に生成された説明">
            <a:extLst>
              <a:ext uri="{FF2B5EF4-FFF2-40B4-BE49-F238E27FC236}">
                <a16:creationId xmlns:a16="http://schemas.microsoft.com/office/drawing/2014/main" id="{0F8C0913-4DCE-F14A-AD2A-57B68EFB35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087" t="14394" r="28351" b="43561"/>
          <a:stretch/>
        </p:blipFill>
        <p:spPr>
          <a:xfrm>
            <a:off x="1650627" y="3429000"/>
            <a:ext cx="170411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9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chi Okada、室内の画像のようです">
            <a:extLst>
              <a:ext uri="{FF2B5EF4-FFF2-40B4-BE49-F238E27FC236}">
                <a16:creationId xmlns:a16="http://schemas.microsoft.com/office/drawing/2014/main" id="{2E78BFEF-B644-234C-AF6C-DF12341C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8" y="14288"/>
            <a:ext cx="4122086" cy="41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 descr="テーブルの上のノートパソコンを見ている女性&#10;&#10;中程度の精度で自動的に生成された説明">
            <a:extLst>
              <a:ext uri="{FF2B5EF4-FFF2-40B4-BE49-F238E27FC236}">
                <a16:creationId xmlns:a16="http://schemas.microsoft.com/office/drawing/2014/main" id="{035E6A01-354E-354D-9C38-ECD5574D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5039" y="2725823"/>
            <a:ext cx="3181960" cy="2119235"/>
          </a:xfrm>
          <a:prstGeom prst="rect">
            <a:avLst/>
          </a:prstGeom>
        </p:spPr>
      </p:pic>
      <p:pic>
        <p:nvPicPr>
          <p:cNvPr id="7" name="図 6" descr="人, 建物, 窓, 女性 が含まれている画像&#10;&#10;自動的に生成された説明">
            <a:extLst>
              <a:ext uri="{FF2B5EF4-FFF2-40B4-BE49-F238E27FC236}">
                <a16:creationId xmlns:a16="http://schemas.microsoft.com/office/drawing/2014/main" id="{CA76DE54-865D-514D-8F52-6F1FC36E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150" y="2077872"/>
            <a:ext cx="1756032" cy="1723030"/>
          </a:xfrm>
          <a:prstGeom prst="rect">
            <a:avLst/>
          </a:prstGeom>
        </p:spPr>
      </p:pic>
      <p:pic>
        <p:nvPicPr>
          <p:cNvPr id="9" name="図 8" descr="人, 屋外, 建物, 男 が含まれている画像&#10;&#10;自動的に生成された説明">
            <a:extLst>
              <a:ext uri="{FF2B5EF4-FFF2-40B4-BE49-F238E27FC236}">
                <a16:creationId xmlns:a16="http://schemas.microsoft.com/office/drawing/2014/main" id="{82371AF5-B40D-9040-BCC3-BFFFC3B4F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2750" y="3567134"/>
            <a:ext cx="3330298" cy="3330298"/>
          </a:xfrm>
          <a:prstGeom prst="rect">
            <a:avLst/>
          </a:prstGeom>
        </p:spPr>
      </p:pic>
      <p:pic>
        <p:nvPicPr>
          <p:cNvPr id="13" name="図 12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4C663EE1-E07D-B04B-BF83-8D9D41C2D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2" y="0"/>
            <a:ext cx="4077164" cy="2715455"/>
          </a:xfrm>
          <a:prstGeom prst="rect">
            <a:avLst/>
          </a:prstGeom>
        </p:spPr>
      </p:pic>
      <p:pic>
        <p:nvPicPr>
          <p:cNvPr id="15" name="図 14" descr="屋内, テーブル, 座る, 男 が含まれている画像&#10;&#10;自動的に生成された説明">
            <a:extLst>
              <a:ext uri="{FF2B5EF4-FFF2-40B4-BE49-F238E27FC236}">
                <a16:creationId xmlns:a16="http://schemas.microsoft.com/office/drawing/2014/main" id="{B4EEA441-DAE0-7A4C-8264-38BA0C73C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835" y="4131385"/>
            <a:ext cx="4077164" cy="2715455"/>
          </a:xfrm>
          <a:prstGeom prst="rect">
            <a:avLst/>
          </a:prstGeom>
        </p:spPr>
      </p:pic>
      <p:pic>
        <p:nvPicPr>
          <p:cNvPr id="17" name="図 16" descr="部屋の中に立っている男性&#10;&#10;中程度の精度で自動的に生成された説明">
            <a:extLst>
              <a:ext uri="{FF2B5EF4-FFF2-40B4-BE49-F238E27FC236}">
                <a16:creationId xmlns:a16="http://schemas.microsoft.com/office/drawing/2014/main" id="{5C8FDC58-37B3-864C-8EFC-1628CAD6EF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26409"/>
            <a:ext cx="3072222" cy="2046148"/>
          </a:xfrm>
          <a:prstGeom prst="rect">
            <a:avLst/>
          </a:prstGeom>
        </p:spPr>
      </p:pic>
      <p:pic>
        <p:nvPicPr>
          <p:cNvPr id="5" name="図 4" descr="机の上のノートパソコンを見ている女性&#10;&#10;中程度の精度で自動的に生成された説明">
            <a:extLst>
              <a:ext uri="{FF2B5EF4-FFF2-40B4-BE49-F238E27FC236}">
                <a16:creationId xmlns:a16="http://schemas.microsoft.com/office/drawing/2014/main" id="{FCF158B2-F3DB-FB41-9D15-789AC961FB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5947" y="-51"/>
            <a:ext cx="4338903" cy="2715456"/>
          </a:xfrm>
          <a:prstGeom prst="rect">
            <a:avLst/>
          </a:prstGeom>
        </p:spPr>
      </p:pic>
      <p:pic>
        <p:nvPicPr>
          <p:cNvPr id="19" name="図 18" descr="コンピューターを使っている男性&#10;&#10;中程度の精度で自動的に生成された説明">
            <a:extLst>
              <a:ext uri="{FF2B5EF4-FFF2-40B4-BE49-F238E27FC236}">
                <a16:creationId xmlns:a16="http://schemas.microsoft.com/office/drawing/2014/main" id="{B1E4AC07-C08E-3D41-A14C-E53B1D69E6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8174" y="11160"/>
            <a:ext cx="3216867" cy="2142484"/>
          </a:xfrm>
          <a:prstGeom prst="rect">
            <a:avLst/>
          </a:prstGeom>
        </p:spPr>
      </p:pic>
      <p:pic>
        <p:nvPicPr>
          <p:cNvPr id="21" name="図 20" descr="メガネを掛けた少年&#10;&#10;自動的に生成された説明">
            <a:extLst>
              <a:ext uri="{FF2B5EF4-FFF2-40B4-BE49-F238E27FC236}">
                <a16:creationId xmlns:a16="http://schemas.microsoft.com/office/drawing/2014/main" id="{F0F7C35A-2DB8-2F40-8FC9-D8AB24F6C9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2750" y="2304174"/>
            <a:ext cx="1902894" cy="1267357"/>
          </a:xfrm>
          <a:prstGeom prst="rect">
            <a:avLst/>
          </a:prstGeom>
        </p:spPr>
      </p:pic>
      <p:pic>
        <p:nvPicPr>
          <p:cNvPr id="23" name="図 22" descr="三脚の横に立つ少年&#10;&#10;中程度の精度で自動的に生成された説明">
            <a:extLst>
              <a:ext uri="{FF2B5EF4-FFF2-40B4-BE49-F238E27FC236}">
                <a16:creationId xmlns:a16="http://schemas.microsoft.com/office/drawing/2014/main" id="{1F918E69-01BB-DA40-865C-E063FFE831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1800" y="3793117"/>
            <a:ext cx="3684869" cy="3075260"/>
          </a:xfrm>
          <a:prstGeom prst="rect">
            <a:avLst/>
          </a:prstGeom>
        </p:spPr>
      </p:pic>
      <p:pic>
        <p:nvPicPr>
          <p:cNvPr id="25" name="図 24" descr="屋内, 天井, 人, 女性 が含まれている画像&#10;&#10;自動的に生成された説明">
            <a:extLst>
              <a:ext uri="{FF2B5EF4-FFF2-40B4-BE49-F238E27FC236}">
                <a16:creationId xmlns:a16="http://schemas.microsoft.com/office/drawing/2014/main" id="{A0E83C4D-C218-AD44-B029-57AD490599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7899" y="1642718"/>
            <a:ext cx="2596695" cy="1947521"/>
          </a:xfrm>
          <a:prstGeom prst="rect">
            <a:avLst/>
          </a:prstGeom>
        </p:spPr>
      </p:pic>
      <p:pic>
        <p:nvPicPr>
          <p:cNvPr id="27" name="図 26" descr="帽子をかぶった男性のアニメーション&#10;&#10;自動的に生成された説明">
            <a:extLst>
              <a:ext uri="{FF2B5EF4-FFF2-40B4-BE49-F238E27FC236}">
                <a16:creationId xmlns:a16="http://schemas.microsoft.com/office/drawing/2014/main" id="{748D89A5-15F0-D341-B54B-CD5076CB59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23048" y="5440375"/>
            <a:ext cx="1365981" cy="1417625"/>
          </a:xfrm>
          <a:prstGeom prst="rect">
            <a:avLst/>
          </a:prstGeom>
        </p:spPr>
      </p:pic>
      <p:pic>
        <p:nvPicPr>
          <p:cNvPr id="29" name="図 28" descr="屋内, 小さい, 座る, 吊るす が含まれている画像&#10;&#10;自動的に生成された説明">
            <a:extLst>
              <a:ext uri="{FF2B5EF4-FFF2-40B4-BE49-F238E27FC236}">
                <a16:creationId xmlns:a16="http://schemas.microsoft.com/office/drawing/2014/main" id="{03C97027-0327-3D48-920E-EBD975C395B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5521" t="31403" r="48534" b="26702"/>
          <a:stretch/>
        </p:blipFill>
        <p:spPr>
          <a:xfrm>
            <a:off x="9505420" y="3205272"/>
            <a:ext cx="1151669" cy="1394782"/>
          </a:xfrm>
          <a:prstGeom prst="rect">
            <a:avLst/>
          </a:prstGeom>
        </p:spPr>
      </p:pic>
      <p:pic>
        <p:nvPicPr>
          <p:cNvPr id="31" name="図 30" descr="人, 屋外, 水, 立つ が含まれている画像&#10;&#10;自動的に生成された説明">
            <a:extLst>
              <a:ext uri="{FF2B5EF4-FFF2-40B4-BE49-F238E27FC236}">
                <a16:creationId xmlns:a16="http://schemas.microsoft.com/office/drawing/2014/main" id="{6B146737-670A-4049-ACEA-D50EE000F12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839" t="43671" r="63811" b="26807"/>
          <a:stretch/>
        </p:blipFill>
        <p:spPr>
          <a:xfrm>
            <a:off x="5691689" y="2960897"/>
            <a:ext cx="1354529" cy="11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53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0</Words>
  <Application>Microsoft Macintosh PowerPoint</Application>
  <PresentationFormat>ワイド画面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KOISHI DAISUKE</dc:creator>
  <cp:lastModifiedBy>KOISHI DAISUKE</cp:lastModifiedBy>
  <cp:revision>1</cp:revision>
  <dcterms:created xsi:type="dcterms:W3CDTF">2021-11-06T05:55:57Z</dcterms:created>
  <dcterms:modified xsi:type="dcterms:W3CDTF">2021-11-06T07:23:36Z</dcterms:modified>
</cp:coreProperties>
</file>